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7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8012" y="553672"/>
            <a:ext cx="2160240" cy="432048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218012" y="1274111"/>
            <a:ext cx="21602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交通管制</a:t>
            </a:r>
            <a:endParaRPr lang="zh-TW" altLang="en-US" sz="28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388871" y="544047"/>
            <a:ext cx="2160240" cy="432048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325494" y="3795803"/>
            <a:ext cx="2862064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基隆市政府教育處</a:t>
            </a: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連絡電話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:02-24301505#605</a:t>
            </a:r>
            <a:endParaRPr lang="zh-TW" altLang="en-US" sz="13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13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106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日</a:t>
            </a:r>
          </a:p>
          <a:p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基府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____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字第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_______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號函</a:t>
            </a:r>
            <a:endParaRPr lang="zh-TW" altLang="en-US" sz="13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2913" y="1777808"/>
            <a:ext cx="2000548" cy="3091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dist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潮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境復育公園舉辦</a:t>
            </a:r>
            <a:endParaRPr lang="en-US" altLang="zh-TW" sz="2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dist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親子健走活動</a:t>
            </a:r>
          </a:p>
          <a:p>
            <a:pPr algn="dist">
              <a:spcBef>
                <a:spcPts val="600"/>
              </a:spcBef>
            </a:pP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平浪橋與北寧路</a:t>
            </a:r>
            <a:endParaRPr lang="en-US" altLang="zh-TW" sz="3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dist">
              <a:spcBef>
                <a:spcPts val="600"/>
              </a:spcBef>
            </a:pP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巷禁止車輛進入</a:t>
            </a:r>
            <a:endParaRPr lang="zh-TW" altLang="en-US" sz="3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9512" y="3578008"/>
            <a:ext cx="360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基隆市政府</a:t>
            </a:r>
            <a:endParaRPr lang="zh-TW" altLang="en-US" sz="16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8012" y="539055"/>
            <a:ext cx="21602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23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endParaRPr lang="zh-TW" altLang="en-US" sz="2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07:00-12:00</a:t>
            </a:r>
            <a:endParaRPr lang="zh-TW" altLang="en-US" sz="2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475656" y="530120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尺寸</a:t>
            </a:r>
            <a:r>
              <a:rPr lang="en-US" altLang="zh-TW" dirty="0" smtClean="0"/>
              <a:t>:60</a:t>
            </a:r>
            <a:r>
              <a:rPr lang="zh-TW" altLang="en-US" dirty="0" smtClean="0"/>
              <a:t>*</a:t>
            </a:r>
            <a:r>
              <a:rPr lang="en-US" altLang="zh-TW" dirty="0" smtClean="0"/>
              <a:t>120</a:t>
            </a:r>
            <a:r>
              <a:rPr lang="zh-TW" altLang="en-US" dirty="0" smtClean="0"/>
              <a:t>或</a:t>
            </a:r>
            <a:r>
              <a:rPr lang="en-US" altLang="zh-TW" dirty="0" smtClean="0"/>
              <a:t>60</a:t>
            </a:r>
            <a:r>
              <a:rPr lang="zh-TW" altLang="en-US" dirty="0" smtClean="0"/>
              <a:t>*</a:t>
            </a:r>
            <a:r>
              <a:rPr lang="en-US" altLang="zh-TW" dirty="0" smtClean="0"/>
              <a:t>180(</a:t>
            </a:r>
            <a:r>
              <a:rPr lang="zh-TW" altLang="en-US" dirty="0" smtClean="0"/>
              <a:t>擇一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420772" y="174319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369</a:t>
            </a:r>
            <a:endParaRPr lang="zh-TW" altLang="en-US" sz="2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82508" y="563297"/>
            <a:ext cx="2160240" cy="432048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4682508" y="1283736"/>
            <a:ext cx="21602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交通管制</a:t>
            </a:r>
            <a:endParaRPr lang="zh-TW" altLang="en-US" sz="28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853367" y="553672"/>
            <a:ext cx="2160240" cy="432048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6781359" y="3805428"/>
            <a:ext cx="2862064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基隆市政府教育處</a:t>
            </a:r>
            <a:endParaRPr lang="en-US" altLang="zh-TW" sz="13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連絡電話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:02-24301505#605</a:t>
            </a:r>
            <a:endParaRPr lang="zh-TW" altLang="en-US" sz="13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13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106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日</a:t>
            </a:r>
          </a:p>
          <a:p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基府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____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字第</a:t>
            </a:r>
            <a:r>
              <a:rPr lang="en-US" altLang="zh-TW" sz="1300" dirty="0" smtClean="0">
                <a:latin typeface="微軟正黑體" pitchFamily="34" charset="-120"/>
                <a:ea typeface="微軟正黑體" pitchFamily="34" charset="-120"/>
              </a:rPr>
              <a:t>_______</a:t>
            </a:r>
            <a:r>
              <a:rPr lang="zh-TW" altLang="en-US" sz="1300" dirty="0" smtClean="0">
                <a:latin typeface="微軟正黑體" pitchFamily="34" charset="-120"/>
                <a:ea typeface="微軟正黑體" pitchFamily="34" charset="-120"/>
              </a:rPr>
              <a:t>號函</a:t>
            </a:r>
            <a:endParaRPr lang="zh-TW" altLang="en-US" sz="13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230575" y="1787433"/>
            <a:ext cx="1677382" cy="3091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dist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潮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境復育公園舉辦</a:t>
            </a:r>
            <a:endParaRPr lang="en-US" altLang="zh-TW" sz="2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dist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親子健走活動</a:t>
            </a:r>
            <a:endParaRPr lang="en-US" altLang="zh-TW" sz="2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dist"/>
            <a:endParaRPr lang="zh-TW" altLang="en-US" sz="8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dist">
              <a:spcBef>
                <a:spcPts val="600"/>
              </a:spcBef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車輛禁止進入</a:t>
            </a:r>
            <a:endParaRPr lang="zh-TW" altLang="en-US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44008" y="3587633"/>
            <a:ext cx="360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基隆市政府</a:t>
            </a:r>
            <a:endParaRPr lang="zh-TW" altLang="en-US" sz="16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682508" y="548680"/>
            <a:ext cx="21602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23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endParaRPr lang="zh-TW" altLang="en-US" sz="2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2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07:00-12:00</a:t>
            </a:r>
            <a:endParaRPr lang="zh-TW" altLang="en-US" sz="2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91680" y="553672"/>
            <a:ext cx="2160240" cy="432048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691680" y="1274111"/>
            <a:ext cx="21602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交通管制</a:t>
            </a:r>
            <a:endParaRPr lang="zh-TW" altLang="en-US" sz="28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72000" y="544047"/>
            <a:ext cx="2160240" cy="432048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52750" y="3489157"/>
            <a:ext cx="22514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中華電信</a:t>
            </a:r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營造公司</a:t>
            </a:r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連絡電話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endParaRPr lang="zh-TW" altLang="en-US" sz="1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106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日</a:t>
            </a:r>
          </a:p>
          <a:p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基府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____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字第</a:t>
            </a:r>
            <a:r>
              <a:rPr lang="en-US" altLang="zh-TW" sz="1400" dirty="0" smtClean="0">
                <a:latin typeface="微軟正黑體" pitchFamily="34" charset="-120"/>
                <a:ea typeface="微軟正黑體" pitchFamily="34" charset="-120"/>
              </a:rPr>
              <a:t>_______</a:t>
            </a:r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號函</a:t>
            </a:r>
            <a:endParaRPr lang="zh-TW" altLang="en-US" sz="1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23728" y="1777808"/>
            <a:ext cx="1969770" cy="309634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endParaRPr lang="zh-TW" altLang="en-US" sz="3200" dirty="0" smtClean="0"/>
          </a:p>
          <a:p>
            <a:pPr algn="dist">
              <a:lnSpc>
                <a:spcPct val="150000"/>
              </a:lnSpc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成功陸橋施工封閉</a:t>
            </a:r>
            <a:endParaRPr lang="zh-TW" altLang="en-US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algn="dist">
              <a:lnSpc>
                <a:spcPct val="150000"/>
              </a:lnSpc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請改道港西街</a:t>
            </a:r>
            <a:endParaRPr lang="zh-TW" altLang="en-US" sz="28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53180" y="3578008"/>
            <a:ext cx="360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基隆市政府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91680" y="539055"/>
            <a:ext cx="21602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200" b="1" dirty="0" smtClean="0">
                <a:latin typeface="微軟正黑體" pitchFamily="34" charset="-120"/>
                <a:ea typeface="微軟正黑體" pitchFamily="34" charset="-120"/>
              </a:rPr>
              <a:t>06</a:t>
            </a:r>
            <a:r>
              <a:rPr lang="zh-TW" altLang="en-US" sz="2200" b="1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200" b="1" dirty="0" smtClean="0"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sz="2200" b="1" dirty="0" smtClean="0">
                <a:latin typeface="微軟正黑體" pitchFamily="34" charset="-120"/>
                <a:ea typeface="微軟正黑體" pitchFamily="34" charset="-120"/>
              </a:rPr>
              <a:t>日</a:t>
            </a:r>
          </a:p>
          <a:p>
            <a:pPr algn="ctr"/>
            <a:r>
              <a:rPr lang="en-US" altLang="zh-TW" sz="2200" b="1" dirty="0" smtClean="0">
                <a:latin typeface="微軟正黑體" pitchFamily="34" charset="-120"/>
                <a:ea typeface="微軟正黑體" pitchFamily="34" charset="-120"/>
              </a:rPr>
              <a:t>05:00-08:30</a:t>
            </a:r>
            <a:endParaRPr lang="zh-TW" altLang="en-US" sz="22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475656" y="530120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尺寸</a:t>
            </a:r>
            <a:r>
              <a:rPr lang="en-US" altLang="zh-TW" dirty="0" smtClean="0"/>
              <a:t>:60</a:t>
            </a:r>
            <a:r>
              <a:rPr lang="zh-TW" altLang="en-US" dirty="0" smtClean="0"/>
              <a:t>*</a:t>
            </a:r>
            <a:r>
              <a:rPr lang="en-US" altLang="zh-TW" dirty="0" smtClean="0"/>
              <a:t>120</a:t>
            </a:r>
            <a:r>
              <a:rPr lang="zh-TW" altLang="en-US" dirty="0" smtClean="0"/>
              <a:t>或</a:t>
            </a:r>
            <a:r>
              <a:rPr lang="en-US" altLang="zh-TW" dirty="0" smtClean="0"/>
              <a:t>60</a:t>
            </a:r>
            <a:r>
              <a:rPr lang="zh-TW" altLang="en-US" dirty="0" smtClean="0"/>
              <a:t>*</a:t>
            </a:r>
            <a:r>
              <a:rPr lang="en-US" altLang="zh-TW" dirty="0" smtClean="0"/>
              <a:t>180(</a:t>
            </a:r>
            <a:r>
              <a:rPr lang="zh-TW" altLang="en-US" dirty="0" smtClean="0"/>
              <a:t>擇一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152</Words>
  <Application>Microsoft Office PowerPoint</Application>
  <PresentationFormat>如螢幕大小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黃琬雯</dc:creator>
  <cp:lastModifiedBy>黃琬雯</cp:lastModifiedBy>
  <cp:revision>3</cp:revision>
  <dcterms:created xsi:type="dcterms:W3CDTF">2017-09-07T02:13:50Z</dcterms:created>
  <dcterms:modified xsi:type="dcterms:W3CDTF">2017-09-08T08:05:28Z</dcterms:modified>
</cp:coreProperties>
</file>